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3104" y="19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E327-11AD-41AA-BC2F-8BAA2D8349C0}" type="datetimeFigureOut">
              <a:rPr kumimoji="1" lang="ja-JP" altLang="en-US" smtClean="0"/>
              <a:t>2024/4/21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D584-51E1-461F-BDEC-F981C026C8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202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E327-11AD-41AA-BC2F-8BAA2D8349C0}" type="datetimeFigureOut">
              <a:rPr kumimoji="1" lang="ja-JP" altLang="en-US" smtClean="0"/>
              <a:t>2024/4/21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D584-51E1-461F-BDEC-F981C026C8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723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E327-11AD-41AA-BC2F-8BAA2D8349C0}" type="datetimeFigureOut">
              <a:rPr kumimoji="1" lang="ja-JP" altLang="en-US" smtClean="0"/>
              <a:t>2024/4/21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D584-51E1-461F-BDEC-F981C026C8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9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E327-11AD-41AA-BC2F-8BAA2D8349C0}" type="datetimeFigureOut">
              <a:rPr kumimoji="1" lang="ja-JP" altLang="en-US" smtClean="0"/>
              <a:t>2024/4/21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D584-51E1-461F-BDEC-F981C026C8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36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E327-11AD-41AA-BC2F-8BAA2D8349C0}" type="datetimeFigureOut">
              <a:rPr kumimoji="1" lang="ja-JP" altLang="en-US" smtClean="0"/>
              <a:t>2024/4/21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D584-51E1-461F-BDEC-F981C026C8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76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E327-11AD-41AA-BC2F-8BAA2D8349C0}" type="datetimeFigureOut">
              <a:rPr kumimoji="1" lang="ja-JP" altLang="en-US" smtClean="0"/>
              <a:t>2024/4/21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D584-51E1-461F-BDEC-F981C026C8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897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E327-11AD-41AA-BC2F-8BAA2D8349C0}" type="datetimeFigureOut">
              <a:rPr kumimoji="1" lang="ja-JP" altLang="en-US" smtClean="0"/>
              <a:t>2024/4/21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D584-51E1-461F-BDEC-F981C026C8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59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E327-11AD-41AA-BC2F-8BAA2D8349C0}" type="datetimeFigureOut">
              <a:rPr kumimoji="1" lang="ja-JP" altLang="en-US" smtClean="0"/>
              <a:t>2024/4/21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D584-51E1-461F-BDEC-F981C026C8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961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E327-11AD-41AA-BC2F-8BAA2D8349C0}" type="datetimeFigureOut">
              <a:rPr kumimoji="1" lang="ja-JP" altLang="en-US" smtClean="0"/>
              <a:t>2024/4/21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D584-51E1-461F-BDEC-F981C026C8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931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E327-11AD-41AA-BC2F-8BAA2D8349C0}" type="datetimeFigureOut">
              <a:rPr kumimoji="1" lang="ja-JP" altLang="en-US" smtClean="0"/>
              <a:t>2024/4/21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D584-51E1-461F-BDEC-F981C026C8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44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E327-11AD-41AA-BC2F-8BAA2D8349C0}" type="datetimeFigureOut">
              <a:rPr kumimoji="1" lang="ja-JP" altLang="en-US" smtClean="0"/>
              <a:t>2024/4/21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D584-51E1-461F-BDEC-F981C026C8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917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7E327-11AD-41AA-BC2F-8BAA2D8349C0}" type="datetimeFigureOut">
              <a:rPr kumimoji="1" lang="ja-JP" altLang="en-US" smtClean="0"/>
              <a:t>2024/4/21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8D584-51E1-461F-BDEC-F981C026C8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104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6FF7442-3B82-7E47-843A-BF78534C04E9}"/>
              </a:ext>
            </a:extLst>
          </p:cNvPr>
          <p:cNvSpPr/>
          <p:nvPr/>
        </p:nvSpPr>
        <p:spPr>
          <a:xfrm>
            <a:off x="147820" y="6276976"/>
            <a:ext cx="6603340" cy="32449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ローチャート: 代替処理 3">
            <a:extLst>
              <a:ext uri="{FF2B5EF4-FFF2-40B4-BE49-F238E27FC236}">
                <a16:creationId xmlns:a16="http://schemas.microsoft.com/office/drawing/2014/main" id="{3845DF24-5AEB-2454-003A-49B90B015588}"/>
              </a:ext>
            </a:extLst>
          </p:cNvPr>
          <p:cNvSpPr/>
          <p:nvPr/>
        </p:nvSpPr>
        <p:spPr>
          <a:xfrm>
            <a:off x="240632" y="279258"/>
            <a:ext cx="6400800" cy="758261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699AEA1-F0B9-0DDF-9593-9FB2684C6AE7}"/>
              </a:ext>
            </a:extLst>
          </p:cNvPr>
          <p:cNvSpPr txBox="1"/>
          <p:nvPr/>
        </p:nvSpPr>
        <p:spPr>
          <a:xfrm>
            <a:off x="400820" y="473723"/>
            <a:ext cx="610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202</a:t>
            </a:r>
            <a:r>
              <a:rPr lang="en-US" altLang="ja-JP" sz="18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4</a:t>
            </a:r>
            <a:r>
              <a:rPr lang="zh-TW" altLang="en-US" sz="18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年度　脳性麻痺児療育関係職種対象講習会</a:t>
            </a:r>
            <a:r>
              <a:rPr lang="ja-JP" altLang="en-US" sz="18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のご案内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25825141-B20E-78D1-CD62-E0021B006F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414614"/>
              </p:ext>
            </p:extLst>
          </p:nvPr>
        </p:nvGraphicFramePr>
        <p:xfrm>
          <a:off x="143096" y="1307448"/>
          <a:ext cx="6595872" cy="48857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9276">
                  <a:extLst>
                    <a:ext uri="{9D8B030D-6E8A-4147-A177-3AD203B41FA5}">
                      <a16:colId xmlns:a16="http://schemas.microsoft.com/office/drawing/2014/main" val="271231700"/>
                    </a:ext>
                  </a:extLst>
                </a:gridCol>
                <a:gridCol w="5666596">
                  <a:extLst>
                    <a:ext uri="{9D8B030D-6E8A-4147-A177-3AD203B41FA5}">
                      <a16:colId xmlns:a16="http://schemas.microsoft.com/office/drawing/2014/main" val="2261903421"/>
                    </a:ext>
                  </a:extLst>
                </a:gridCol>
              </a:tblGrid>
              <a:tr h="535876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    程：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ja-JP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ja-JP" altLang="en-US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年 </a:t>
                      </a:r>
                      <a:r>
                        <a:rPr lang="en-US" altLang="ja-JP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ja-JP" altLang="en-US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ja-JP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ja-JP" altLang="en-US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日（</a:t>
                      </a:r>
                      <a:r>
                        <a:rPr lang="ja-JP" altLang="en-US" sz="1200" kern="10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木） ～ </a:t>
                      </a:r>
                      <a:r>
                        <a:rPr lang="en-US" altLang="ja-JP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ja-JP" altLang="en-US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年 </a:t>
                      </a:r>
                      <a:r>
                        <a:rPr lang="en-US" altLang="ja-JP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ja-JP" altLang="en-US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ja-JP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ja-JP" altLang="en-US" sz="12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日（月・祝）　</a:t>
                      </a:r>
                      <a:endParaRPr lang="en-US" altLang="ja-JP" sz="12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 anchor="ctr"/>
                </a:tc>
                <a:extLst>
                  <a:ext uri="{0D108BD9-81ED-4DB2-BD59-A6C34878D82A}">
                    <a16:rowId xmlns:a16="http://schemas.microsoft.com/office/drawing/2014/main" val="2770227873"/>
                  </a:ext>
                </a:extLst>
              </a:tr>
              <a:tr h="59430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内　　容：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ボバース概念、脳性麻痺児総論、発達の概念と臨床への応用、脳性麻痺児各論</a:t>
                      </a:r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臨床像、援助の考え方</a:t>
                      </a:r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、脳性麻痺児の知覚認知障害、脳性麻痺児の日常生活動作の援助、コミュニケーション障害について治療デモンストレーション、実技演習 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458803"/>
                  </a:ext>
                </a:extLst>
              </a:tr>
              <a:tr h="54985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講　  師：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山本裕子（</a:t>
                      </a:r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理学療法士 アジアボバース小児領域基礎講習会シニアインストラクター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 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木瀬憲司（</a:t>
                      </a:r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作業療法士 アジアボバース小児領域基礎講習会 作業療法領域専任講師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丹野正幸（</a:t>
                      </a:r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作業療法士 アジアボバース小児領域基礎講習会 作業療法領域専任</a:t>
                      </a:r>
                      <a:r>
                        <a:rPr kumimoji="1" lang="ja-JP" altLang="en-US" sz="105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講師</a:t>
                      </a:r>
                      <a:r>
                        <a:rPr kumimoji="1" lang="ja-JP" altLang="en-US" sz="11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　他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0246773"/>
                  </a:ext>
                </a:extLst>
              </a:tr>
              <a:tr h="47776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対 象 者：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脳性麻痺児の療育に携わっている教諭、保育士、看護師、言語聴覚士、歯科衛生士、保健師、自立生活指導員など　（理学療法士、作業療法士及び、医師を除く）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9445481"/>
                  </a:ext>
                </a:extLst>
              </a:tr>
              <a:tr h="42668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会    場：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社会医療法人大道会 ボバース記念病院 南館</a:t>
                      </a:r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階リハビリテーション室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〒</a:t>
                      </a:r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536-0023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大阪府大阪市城東区東中浜</a:t>
                      </a:r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1-6-5)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6200607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受 講 費：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50,000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円（宿泊費・食費は含みません）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0553918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定　　 員：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18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5659266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申込締切：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2024</a:t>
                      </a:r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</a:t>
                      </a:r>
                      <a:r>
                        <a:rPr kumimoji="1" lang="en-US" altLang="ja-JP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</a:t>
                      </a:r>
                      <a:r>
                        <a:rPr kumimoji="1" lang="ja-JP" altLang="en-US" sz="1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日（金</a:t>
                      </a:r>
                      <a:r>
                        <a:rPr kumimoji="1" lang="ja-JP" altLang="en-US" sz="1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 </a:t>
                      </a:r>
                      <a:r>
                        <a:rPr kumimoji="1" lang="en-US" altLang="ja-JP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1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定員に達した場合、締め切りを早める場合がございます</a:t>
                      </a:r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3264785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主　  催：</a:t>
                      </a:r>
                      <a:endParaRPr kumimoji="1" lang="en-US" altLang="ja-JP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共　</a:t>
                      </a:r>
                      <a:r>
                        <a:rPr kumimoji="1" lang="en-US" altLang="ja-JP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</a:t>
                      </a:r>
                      <a:r>
                        <a:rPr kumimoji="1" lang="ja-JP" altLang="en-US" sz="105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催：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アジア小児ボバース講習会講師会議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1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社会医療法人大道会　ボバース記念病院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347725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問合せ先：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〒</a:t>
                      </a:r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536-0025</a:t>
                      </a:r>
                      <a:r>
                        <a:rPr kumimoji="1" lang="ja-JP" altLang="en-US" sz="11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大阪府大阪市城東区東中浜</a:t>
                      </a:r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1-6-5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1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社会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医療法人大道会 ボバース記念</a:t>
                      </a:r>
                      <a:r>
                        <a:rPr kumimoji="1" lang="ja-JP" altLang="en-US" sz="11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病院　リハビリテーション部　木滑智哉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TEL</a:t>
                      </a:r>
                      <a:r>
                        <a:rPr kumimoji="1" lang="ja-JP" altLang="en-US" sz="11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06-6962-8197</a:t>
                      </a:r>
                      <a:r>
                        <a:rPr kumimoji="1" lang="ja-JP" altLang="en-US" sz="11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FAX</a:t>
                      </a:r>
                      <a:r>
                        <a:rPr kumimoji="1" lang="ja-JP" altLang="en-US" sz="11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06-6962-8197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E-mail</a:t>
                      </a:r>
                      <a:r>
                        <a:rPr kumimoji="1" lang="ja-JP" altLang="en-US" sz="11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100" dirty="0" err="1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bobaken.knsyu@gmail.com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6990709"/>
                  </a:ext>
                </a:extLst>
              </a:tr>
            </a:tbl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C6840A8-D2FF-098F-12B4-0B496C9C974E}"/>
              </a:ext>
            </a:extLst>
          </p:cNvPr>
          <p:cNvSpPr txBox="1"/>
          <p:nvPr/>
        </p:nvSpPr>
        <p:spPr>
          <a:xfrm>
            <a:off x="151424" y="6299445"/>
            <a:ext cx="6617048" cy="3088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▶</a:t>
            </a:r>
            <a:r>
              <a:rPr kumimoji="1" lang="ja-JP" altLang="en-US" sz="12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申込方法：</a:t>
            </a:r>
            <a:r>
              <a:rPr kumimoji="1" lang="en-US" altLang="ja-JP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Google</a:t>
            </a:r>
            <a:r>
              <a:rPr kumimoji="1" lang="ja-JP" altLang="en-US" sz="12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フォームでお申込みください。</a:t>
            </a:r>
            <a:endParaRPr kumimoji="1" lang="en-US" altLang="ja-JP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3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3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3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3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3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3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3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3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</a:t>
            </a:r>
            <a:r>
              <a:rPr kumimoji="1" lang="en-US" altLang="ja-JP" sz="13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://</a:t>
            </a:r>
            <a:r>
              <a:rPr kumimoji="1" lang="en-US" altLang="ja-JP" sz="1300" b="1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forms.gle</a:t>
            </a:r>
            <a:r>
              <a:rPr kumimoji="1" lang="en-US" altLang="ja-JP" sz="13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/6Cgf9XuYk5WyMEHr5</a:t>
            </a:r>
          </a:p>
          <a:p>
            <a:endParaRPr kumimoji="1" lang="en-US" altLang="ja-JP" sz="13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600"/>
              </a:lnSpc>
            </a:pP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▶お申込み受付後、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日以内（土日祝除く）に申込受付完了メールを返信いたします。 　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受付完了メールが届かない場合はお手数ですがご連絡ください。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500"/>
              </a:lnSpc>
            </a:pP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▶️受講の可否は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日（金）までにメールにてご連絡いたします。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071DC08-B6B9-8D63-11F0-2E59734E44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2" y="6564746"/>
            <a:ext cx="1489364" cy="1489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387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1437</TotalTime>
  <Words>374</Words>
  <Application>Microsoft Macintosh PowerPoint</Application>
  <PresentationFormat>A4 210 x 297 mm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日本ボバース研究会 日本ボバース研究会</dc:creator>
  <cp:lastModifiedBy>Microsoft Office User</cp:lastModifiedBy>
  <cp:revision>38</cp:revision>
  <cp:lastPrinted>2023-07-11T02:45:02Z</cp:lastPrinted>
  <dcterms:created xsi:type="dcterms:W3CDTF">2022-05-18T03:24:47Z</dcterms:created>
  <dcterms:modified xsi:type="dcterms:W3CDTF">2024-04-21T11:10:57Z</dcterms:modified>
</cp:coreProperties>
</file>